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9" r:id="rId7"/>
    <p:sldId id="262"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7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62414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69761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97744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4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9956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2755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70758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733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261097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400845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32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Science</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(8)</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Wurod </a:t>
            </a:r>
            <a:r>
              <a:rPr lang="en-US" sz="2400" b="1"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Qasim</a:t>
            </a: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Mohamed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a16="http://schemas.microsoft.com/office/drawing/2014/main" xmlns=""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2765" y="1897063"/>
            <a:ext cx="6608618" cy="1206356"/>
          </a:xfrm>
        </p:spPr>
        <p:txBody>
          <a:bodyPr>
            <a:noAutofit/>
          </a:bodyPr>
          <a:lstStyle/>
          <a:p>
            <a:pPr marL="1471400" lvl="8" indent="0" algn="ctr">
              <a:buNone/>
            </a:pPr>
            <a:r>
              <a:rPr lang="en-US" sz="7200" b="1" dirty="0"/>
              <a:t>Microsoft office </a:t>
            </a:r>
            <a:r>
              <a:rPr lang="en-US" sz="7200" b="1" dirty="0"/>
              <a:t>Power Point Presentation</a:t>
            </a:r>
            <a:endParaRPr lang="en-US" sz="6000" dirty="0"/>
          </a:p>
        </p:txBody>
      </p:sp>
    </p:spTree>
    <p:extLst>
      <p:ext uri="{BB962C8B-B14F-4D97-AF65-F5344CB8AC3E}">
        <p14:creationId xmlns:p14="http://schemas.microsoft.com/office/powerpoint/2010/main" val="367854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221673" y="249382"/>
            <a:ext cx="11831782" cy="6068291"/>
          </a:xfrm>
          <a:prstGeom prst="rect">
            <a:avLst/>
          </a:prstGeom>
        </p:spPr>
      </p:pic>
    </p:spTree>
    <p:extLst>
      <p:ext uri="{BB962C8B-B14F-4D97-AF65-F5344CB8AC3E}">
        <p14:creationId xmlns:p14="http://schemas.microsoft.com/office/powerpoint/2010/main" val="83723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7126" y="2198580"/>
            <a:ext cx="8395855" cy="2068195"/>
          </a:xfrm>
          <a:prstGeom prst="rect">
            <a:avLst/>
          </a:prstGeom>
        </p:spPr>
        <p:txBody>
          <a:bodyPr wrap="square">
            <a:spAutoFit/>
          </a:bodyPr>
          <a:lstStyle/>
          <a:p>
            <a:pPr>
              <a:lnSpc>
                <a:spcPct val="107000"/>
              </a:lnSpc>
            </a:pPr>
            <a:r>
              <a:rPr lang="en-US" sz="2400" dirty="0">
                <a:latin typeface="Times New Roman" panose="02020603050405020304" pitchFamily="18" charset="0"/>
                <a:ea typeface="Calibri" panose="020F0502020204030204" pitchFamily="34" charset="0"/>
                <a:cs typeface="Arial" panose="020B0604020202020204" pitchFamily="34" charset="0"/>
              </a:rPr>
              <a:t>Tool bars of File, Home, and Insert are almost the same as Microsoft office Word with replacing “document” with “Slide”. </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dirty="0">
                <a:latin typeface="Times New Roman" panose="02020603050405020304" pitchFamily="18" charset="0"/>
                <a:ea typeface="Calibri" panose="020F0502020204030204" pitchFamily="34" charset="0"/>
                <a:cs typeface="Arial" panose="020B0604020202020204" pitchFamily="34" charset="0"/>
              </a:rPr>
              <a:t>There is a new option in Insert bar:</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Calibri" panose="020F0502020204030204" pitchFamily="34" charset="0"/>
              <a:buChar char="-"/>
            </a:pPr>
            <a:r>
              <a:rPr lang="en-US" sz="2400" dirty="0">
                <a:latin typeface="Times New Roman" panose="02020603050405020304" pitchFamily="18" charset="0"/>
                <a:ea typeface="Calibri" panose="020F0502020204030204" pitchFamily="34" charset="0"/>
                <a:cs typeface="Arial" panose="020B0604020202020204" pitchFamily="34" charset="0"/>
              </a:rPr>
              <a:t>Slides: help you to add a new slide (Ctrl + M) to your file.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933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1490" y="1355273"/>
            <a:ext cx="8007928" cy="3714863"/>
          </a:xfrm>
          <a:prstGeom prst="rect">
            <a:avLst/>
          </a:prstGeom>
        </p:spPr>
        <p:txBody>
          <a:bodyPr wrap="square">
            <a:spAutoFit/>
          </a:bodyPr>
          <a:lstStyle/>
          <a:p>
            <a:pPr>
              <a:lnSpc>
                <a:spcPct val="107000"/>
              </a:lnSpc>
            </a:pPr>
            <a:r>
              <a:rPr lang="en-US" sz="2000" dirty="0">
                <a:latin typeface="Times New Roman" panose="02020603050405020304" pitchFamily="18" charset="0"/>
                <a:ea typeface="Calibri" panose="020F0502020204030204" pitchFamily="34" charset="0"/>
                <a:cs typeface="Arial" panose="020B0604020202020204" pitchFamily="34" charset="0"/>
              </a:rPr>
              <a:t>Tool bar of Design: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Themes: help you to select theme to your document in which each theme uses its own unique set of colors, fonts, and effects to create the overall look and feel of your side.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Variants: help you to customize the look of the current design.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Customizes: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Slide size: change the size of the slides in the presentation.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Format Background: Fine-tune the formatting for your background or hide design elements from the current design.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271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6072" y="869164"/>
            <a:ext cx="8839200" cy="4702826"/>
          </a:xfrm>
          <a:prstGeom prst="rect">
            <a:avLst/>
          </a:prstGeom>
        </p:spPr>
        <p:txBody>
          <a:bodyPr wrap="square">
            <a:spAutoFit/>
          </a:bodyPr>
          <a:lstStyle/>
          <a:p>
            <a:pPr>
              <a:lnSpc>
                <a:spcPct val="107000"/>
              </a:lnSpc>
            </a:pPr>
            <a:r>
              <a:rPr lang="en-US" sz="2000" dirty="0">
                <a:latin typeface="Times New Roman" panose="02020603050405020304" pitchFamily="18" charset="0"/>
                <a:ea typeface="Calibri" panose="020F0502020204030204" pitchFamily="34" charset="0"/>
                <a:cs typeface="Arial" panose="020B0604020202020204" pitchFamily="34" charset="0"/>
              </a:rPr>
              <a:t>Tool bar of Transition: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Preview: help you to play the transition to this slide.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Transition to this Slide: help you to pick a special effect for your transition between the previous slide and this one.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Timing: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Sound: help you to pick a sound to play during the transition from the previous slide to this one.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Duration: help you to specify the length of the transition.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Apply to All: help you to apply the current slide’s transition, effects, and timing settings to the entire presentation.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Advance slide: help you to select the moving option to the next slide for example (on Mouse Click) (After Specific time that you will determine)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6772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33055" y="1007710"/>
            <a:ext cx="8742218" cy="4373505"/>
          </a:xfrm>
          <a:prstGeom prst="rect">
            <a:avLst/>
          </a:prstGeom>
        </p:spPr>
        <p:txBody>
          <a:bodyPr wrap="square">
            <a:spAutoFit/>
          </a:bodyPr>
          <a:lstStyle/>
          <a:p>
            <a:pPr>
              <a:lnSpc>
                <a:spcPct val="107000"/>
              </a:lnSpc>
            </a:pPr>
            <a:r>
              <a:rPr lang="en-US" sz="2000" dirty="0">
                <a:latin typeface="Times New Roman" panose="02020603050405020304" pitchFamily="18" charset="0"/>
                <a:ea typeface="Calibri" panose="020F0502020204030204" pitchFamily="34" charset="0"/>
                <a:cs typeface="Arial" panose="020B0604020202020204" pitchFamily="34" charset="0"/>
              </a:rPr>
              <a:t>Tool bar of Animations: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Preview: help you to play the animations on this slide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Animation: help you to pick an animation to apply to the selected objects on this slide.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000" dirty="0">
                <a:latin typeface="Times New Roman" panose="02020603050405020304" pitchFamily="18" charset="0"/>
                <a:ea typeface="Calibri" panose="020F0502020204030204" pitchFamily="34" charset="0"/>
                <a:cs typeface="Arial" panose="020B0604020202020204" pitchFamily="34" charset="0"/>
              </a:rPr>
              <a:t>Timing: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Start: help you to pick the starting point of the selected object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On click</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With previous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After previous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Duration: help you to specify the length of an animation.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2000" dirty="0">
                <a:latin typeface="Times New Roman" panose="02020603050405020304" pitchFamily="18" charset="0"/>
                <a:ea typeface="Calibri" panose="020F0502020204030204" pitchFamily="34" charset="0"/>
                <a:cs typeface="Arial" panose="020B0604020202020204" pitchFamily="34" charset="0"/>
              </a:rPr>
              <a:t>Delay: help you to play the animation after a certain number of seconds.</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938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62545" y="763746"/>
            <a:ext cx="7994073" cy="5229573"/>
          </a:xfrm>
          <a:prstGeom prst="rect">
            <a:avLst/>
          </a:prstGeom>
        </p:spPr>
        <p:txBody>
          <a:bodyPr wrap="square">
            <a:spAutoFit/>
          </a:bodyPr>
          <a:lstStyle/>
          <a:p>
            <a:pPr>
              <a:lnSpc>
                <a:spcPct val="107000"/>
              </a:lnSpc>
            </a:pPr>
            <a:r>
              <a:rPr lang="en-US" sz="2400" dirty="0">
                <a:latin typeface="Times New Roman" panose="02020603050405020304" pitchFamily="18" charset="0"/>
                <a:ea typeface="Calibri" panose="020F0502020204030204" pitchFamily="34" charset="0"/>
                <a:cs typeface="Arial" panose="020B0604020202020204" pitchFamily="34" charset="0"/>
              </a:rPr>
              <a:t>Tool bar of Slide Show:</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2400" dirty="0">
                <a:latin typeface="Times New Roman" panose="02020603050405020304" pitchFamily="18" charset="0"/>
                <a:ea typeface="Calibri" panose="020F0502020204030204" pitchFamily="34" charset="0"/>
                <a:cs typeface="Arial" panose="020B0604020202020204" pitchFamily="34" charset="0"/>
              </a:rPr>
              <a:t>Start Slide Show: </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From Beginning (F5)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From Current Slide (Shift + F5)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Calibri" panose="020F0502020204030204" pitchFamily="34" charset="0"/>
              <a:buChar char="-"/>
            </a:pPr>
            <a:r>
              <a:rPr lang="en-US" sz="2400" dirty="0">
                <a:latin typeface="Times New Roman" panose="02020603050405020304" pitchFamily="18" charset="0"/>
                <a:ea typeface="Calibri" panose="020F0502020204030204" pitchFamily="34" charset="0"/>
                <a:cs typeface="Arial" panose="020B0604020202020204" pitchFamily="34" charset="0"/>
              </a:rPr>
              <a:t>Setup: </a:t>
            </a:r>
            <a:endParaRPr lang="en-US"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Hide Slide: help you to hide the current slide so that it will not appear when you are presenting. </a:t>
            </a:r>
            <a:endParaRPr lang="en-US" dirty="0">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dirty="0">
                <a:latin typeface="Times New Roman" panose="02020603050405020304" pitchFamily="18" charset="0"/>
                <a:ea typeface="Calibri" panose="020F0502020204030204" pitchFamily="34" charset="0"/>
                <a:cs typeface="Arial" panose="020B0604020202020204" pitchFamily="34" charset="0"/>
              </a:rPr>
              <a:t>Tool bars of Review and View are almost the same as Microsoft office Word Program. </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There is no </a:t>
            </a:r>
            <a:r>
              <a:rPr lang="en-US" sz="2400" dirty="0" err="1">
                <a:latin typeface="Times New Roman" panose="02020603050405020304" pitchFamily="18" charset="0"/>
                <a:ea typeface="Calibri" panose="020F0502020204030204" pitchFamily="34" charset="0"/>
                <a:cs typeface="Arial" panose="020B0604020202020204" pitchFamily="34" charset="0"/>
              </a:rPr>
              <a:t>Pag</a:t>
            </a:r>
            <a:r>
              <a:rPr lang="en-US" sz="2400" dirty="0">
                <a:latin typeface="Times New Roman" panose="02020603050405020304" pitchFamily="18" charset="0"/>
                <a:ea typeface="Calibri" panose="020F0502020204030204" pitchFamily="34" charset="0"/>
                <a:cs typeface="Arial" panose="020B0604020202020204" pitchFamily="34" charset="0"/>
              </a:rPr>
              <a:t> Layout tool bar in the Microsoft office Power Point.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637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025" y="149352"/>
            <a:ext cx="10058400" cy="3566160"/>
          </a:xfrm>
        </p:spPr>
        <p:txBody>
          <a:bodyPr/>
          <a:lstStyle/>
          <a:p>
            <a:r>
              <a:rPr lang="en-US" dirty="0" smtClean="0"/>
              <a:t>Practical Laboratory Part </a:t>
            </a:r>
            <a:endParaRPr lang="en-US" dirty="0"/>
          </a:p>
        </p:txBody>
      </p:sp>
    </p:spTree>
    <p:extLst>
      <p:ext uri="{BB962C8B-B14F-4D97-AF65-F5344CB8AC3E}">
        <p14:creationId xmlns:p14="http://schemas.microsoft.com/office/powerpoint/2010/main" val="143927463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132</TotalTime>
  <Words>165</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Practical Laboratory Part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wurod mohamed</cp:lastModifiedBy>
  <cp:revision>16</cp:revision>
  <dcterms:created xsi:type="dcterms:W3CDTF">2018-11-11T05:21:12Z</dcterms:created>
  <dcterms:modified xsi:type="dcterms:W3CDTF">2018-11-11T07:50:05Z</dcterms:modified>
</cp:coreProperties>
</file>