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9" r:id="rId7"/>
    <p:sldId id="262" r:id="rId8"/>
    <p:sldId id="263"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4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977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2624142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697611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1977443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490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9C6F6A-F914-44D3-8D37-B97323679D6E}" type="datetimeFigureOut">
              <a:rPr lang="en-US" smtClean="0"/>
              <a:t>11/10/2018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2995663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9C6F6A-F914-44D3-8D37-B97323679D6E}" type="datetimeFigureOut">
              <a:rPr lang="en-US" smtClean="0"/>
              <a:t>11/10/2018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1275582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9C6F6A-F914-44D3-8D37-B97323679D6E}" type="datetimeFigureOut">
              <a:rPr lang="en-US" smtClean="0"/>
              <a:t>11/10/2018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707587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D9C6F6A-F914-44D3-8D37-B97323679D6E}" type="datetimeFigureOut">
              <a:rPr lang="en-US" smtClean="0"/>
              <a:t>11/10/2018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73354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D9C6F6A-F914-44D3-8D37-B97323679D6E}" type="datetimeFigureOut">
              <a:rPr lang="en-US" smtClean="0"/>
              <a:t>11/10/2018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F3C5B8D-FA99-4086-AE0F-0EECEF4C6A10}" type="slidenum">
              <a:rPr lang="en-US" smtClean="0"/>
              <a:t>‹#›</a:t>
            </a:fld>
            <a:endParaRPr lang="en-US"/>
          </a:p>
        </p:txBody>
      </p:sp>
    </p:spTree>
    <p:extLst>
      <p:ext uri="{BB962C8B-B14F-4D97-AF65-F5344CB8AC3E}">
        <p14:creationId xmlns:p14="http://schemas.microsoft.com/office/powerpoint/2010/main" val="2610976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9C6F6A-F914-44D3-8D37-B97323679D6E}" type="datetimeFigureOut">
              <a:rPr lang="en-US" smtClean="0"/>
              <a:t>11/10/2018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4008453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D9C6F6A-F914-44D3-8D37-B97323679D6E}" type="datetimeFigureOut">
              <a:rPr lang="en-US" smtClean="0"/>
              <a:t>11/10/2018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F3C5B8D-FA99-4086-AE0F-0EECEF4C6A1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6327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2618" y="304801"/>
            <a:ext cx="11319164" cy="5888215"/>
          </a:xfrm>
          <a:prstGeom prst="rect">
            <a:avLst/>
          </a:prstGeom>
        </p:spPr>
        <p:txBody>
          <a:bodyPr wrap="square">
            <a:spAutoFit/>
          </a:bodyPr>
          <a:lstStyle/>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University of </a:t>
            </a:r>
            <a:r>
              <a:rPr lang="en-US" sz="2800" b="1" dirty="0" err="1"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Diyala</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College of Engineering</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Department of Electronics Engineering </a:t>
            </a:r>
          </a:p>
          <a:p>
            <a:pPr>
              <a:lnSpc>
                <a:spcPct val="107000"/>
              </a:lnSpc>
            </a:pPr>
            <a:endParaRPr lang="en-US" sz="16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Number: U103</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Name: Computer Science</a:t>
            </a: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Lecture </a:t>
            </a: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(8)</a:t>
            </a: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Asst. Lect. Wurod </a:t>
            </a:r>
            <a:r>
              <a:rPr lang="en-US" sz="2400" b="1" dirty="0" err="1" smtClean="0">
                <a:solidFill>
                  <a:srgbClr val="000000"/>
                </a:solidFill>
                <a:latin typeface="Times New Roman" panose="02020603050405020304" pitchFamily="18" charset="0"/>
                <a:ea typeface="Calibri" panose="020F0502020204030204" pitchFamily="34" charset="0"/>
                <a:cs typeface="Arial" panose="020B0604020202020204" pitchFamily="34" charset="0"/>
              </a:rPr>
              <a:t>Qasim</a:t>
            </a:r>
            <a:r>
              <a:rPr lang="en-US" sz="2400"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 Mohamed </a:t>
            </a: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2" descr="Image result for university of diyala sign"/>
          <p:cNvPicPr>
            <a:picLocks noChangeAspect="1" noChangeArrowheads="1"/>
          </p:cNvPicPr>
          <p:nvPr/>
        </p:nvPicPr>
        <p:blipFill>
          <a:blip r:embed="rId2"/>
          <a:srcRect/>
          <a:stretch>
            <a:fillRect/>
          </a:stretch>
        </p:blipFill>
        <p:spPr bwMode="auto">
          <a:xfrm>
            <a:off x="512618" y="304801"/>
            <a:ext cx="2164545" cy="3015019"/>
          </a:xfrm>
          <a:prstGeom prst="rect">
            <a:avLst/>
          </a:prstGeom>
          <a:noFill/>
        </p:spPr>
      </p:pic>
      <p:pic>
        <p:nvPicPr>
          <p:cNvPr id="6" name="Picture 2" descr="Image result for Diyala university Engineering sign">
            <a:extLst>
              <a:ext uri="{FF2B5EF4-FFF2-40B4-BE49-F238E27FC236}">
                <a16:creationId xmlns:a16="http://schemas.microsoft.com/office/drawing/2014/main" xmlns="" id="{CA6F3B81-7C44-4D32-AAD4-C7E23A77D92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21091" y="304800"/>
            <a:ext cx="2410691" cy="2516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753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22765" y="1897063"/>
            <a:ext cx="6608618" cy="1206356"/>
          </a:xfrm>
        </p:spPr>
        <p:txBody>
          <a:bodyPr>
            <a:noAutofit/>
          </a:bodyPr>
          <a:lstStyle/>
          <a:p>
            <a:pPr marL="1471400" lvl="8" indent="0" algn="ctr">
              <a:buNone/>
            </a:pPr>
            <a:r>
              <a:rPr lang="en-US" sz="7200" b="1" dirty="0"/>
              <a:t>Microsoft office </a:t>
            </a:r>
            <a:r>
              <a:rPr lang="en-US" sz="7200" b="1" dirty="0"/>
              <a:t>Power Point Presentation</a:t>
            </a:r>
            <a:endParaRPr lang="en-US" sz="6000" dirty="0"/>
          </a:p>
        </p:txBody>
      </p:sp>
    </p:spTree>
    <p:extLst>
      <p:ext uri="{BB962C8B-B14F-4D97-AF65-F5344CB8AC3E}">
        <p14:creationId xmlns:p14="http://schemas.microsoft.com/office/powerpoint/2010/main" val="3678543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a:extLst>
              <a:ext uri="{28A0092B-C50C-407E-A947-70E740481C1C}">
                <a14:useLocalDpi xmlns:a14="http://schemas.microsoft.com/office/drawing/2010/main" val="0"/>
              </a:ext>
            </a:extLst>
          </a:blip>
          <a:stretch>
            <a:fillRect/>
          </a:stretch>
        </p:blipFill>
        <p:spPr>
          <a:xfrm>
            <a:off x="221673" y="249382"/>
            <a:ext cx="11831782" cy="6068291"/>
          </a:xfrm>
          <a:prstGeom prst="rect">
            <a:avLst/>
          </a:prstGeom>
        </p:spPr>
      </p:pic>
    </p:spTree>
    <p:extLst>
      <p:ext uri="{BB962C8B-B14F-4D97-AF65-F5344CB8AC3E}">
        <p14:creationId xmlns:p14="http://schemas.microsoft.com/office/powerpoint/2010/main" val="837233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07126" y="2198580"/>
            <a:ext cx="8395855" cy="2068195"/>
          </a:xfrm>
          <a:prstGeom prst="rect">
            <a:avLst/>
          </a:prstGeom>
        </p:spPr>
        <p:txBody>
          <a:bodyPr wrap="square">
            <a:spAutoFit/>
          </a:bodyPr>
          <a:lstStyle/>
          <a:p>
            <a:pPr>
              <a:lnSpc>
                <a:spcPct val="107000"/>
              </a:lnSpc>
            </a:pPr>
            <a:r>
              <a:rPr lang="en-US" sz="2400" dirty="0">
                <a:latin typeface="Times New Roman" panose="02020603050405020304" pitchFamily="18" charset="0"/>
                <a:ea typeface="Calibri" panose="020F0502020204030204" pitchFamily="34" charset="0"/>
                <a:cs typeface="Arial" panose="020B0604020202020204" pitchFamily="34" charset="0"/>
              </a:rPr>
              <a:t>Tool bars of File, Home, and Insert are almost the same as Microsoft office Word with replacing “document” with “Slide”. </a:t>
            </a:r>
            <a:endParaRPr lang="en-US" dirty="0">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US" sz="2400" dirty="0">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sz="2400" dirty="0">
                <a:latin typeface="Times New Roman" panose="02020603050405020304" pitchFamily="18" charset="0"/>
                <a:ea typeface="Calibri" panose="020F0502020204030204" pitchFamily="34" charset="0"/>
                <a:cs typeface="Arial" panose="020B0604020202020204" pitchFamily="34" charset="0"/>
              </a:rPr>
              <a:t>There is a new option in Insert bar:</a:t>
            </a:r>
            <a:endParaRPr lang="en-US"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Calibri" panose="020F0502020204030204" pitchFamily="34" charset="0"/>
              <a:buChar char="-"/>
            </a:pPr>
            <a:r>
              <a:rPr lang="en-US" sz="2400" dirty="0">
                <a:latin typeface="Times New Roman" panose="02020603050405020304" pitchFamily="18" charset="0"/>
                <a:ea typeface="Calibri" panose="020F0502020204030204" pitchFamily="34" charset="0"/>
                <a:cs typeface="Arial" panose="020B0604020202020204" pitchFamily="34" charset="0"/>
              </a:rPr>
              <a:t>Slides: help you to add a new slide (Ctrl + M) to your file.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59330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91490" y="1355273"/>
            <a:ext cx="8007928" cy="3714863"/>
          </a:xfrm>
          <a:prstGeom prst="rect">
            <a:avLst/>
          </a:prstGeom>
        </p:spPr>
        <p:txBody>
          <a:bodyPr wrap="square">
            <a:spAutoFit/>
          </a:bodyPr>
          <a:lstStyle/>
          <a:p>
            <a:pPr>
              <a:lnSpc>
                <a:spcPct val="107000"/>
              </a:lnSpc>
            </a:pPr>
            <a:r>
              <a:rPr lang="en-US" sz="2000" dirty="0">
                <a:latin typeface="Times New Roman" panose="02020603050405020304" pitchFamily="18" charset="0"/>
                <a:ea typeface="Calibri" panose="020F0502020204030204" pitchFamily="34" charset="0"/>
                <a:cs typeface="Arial" panose="020B0604020202020204" pitchFamily="34" charset="0"/>
              </a:rPr>
              <a:t>Tool bar of Design: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Calibri" panose="020F0502020204030204" pitchFamily="34" charset="0"/>
              <a:buChar char="-"/>
            </a:pPr>
            <a:r>
              <a:rPr lang="en-US" sz="2000" dirty="0">
                <a:latin typeface="Times New Roman" panose="02020603050405020304" pitchFamily="18" charset="0"/>
                <a:ea typeface="Calibri" panose="020F0502020204030204" pitchFamily="34" charset="0"/>
                <a:cs typeface="Arial" panose="020B0604020202020204" pitchFamily="34" charset="0"/>
              </a:rPr>
              <a:t>Themes: help you to select theme to your document in which each theme uses its own unique set of colors, fonts, and effects to create the overall look and feel of your side.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457200" marR="0">
              <a:lnSpc>
                <a:spcPct val="107000"/>
              </a:lnSpc>
              <a:spcBef>
                <a:spcPts val="0"/>
              </a:spcBef>
              <a:spcAft>
                <a:spcPts val="0"/>
              </a:spcAft>
            </a:pPr>
            <a:r>
              <a:rPr lang="en-US" sz="2000"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Calibri" panose="020F0502020204030204" pitchFamily="34" charset="0"/>
              <a:buChar char="-"/>
            </a:pPr>
            <a:r>
              <a:rPr lang="en-US" sz="2000" dirty="0">
                <a:latin typeface="Times New Roman" panose="02020603050405020304" pitchFamily="18" charset="0"/>
                <a:ea typeface="Calibri" panose="020F0502020204030204" pitchFamily="34" charset="0"/>
                <a:cs typeface="Arial" panose="020B0604020202020204" pitchFamily="34" charset="0"/>
              </a:rPr>
              <a:t>Variants: help you to customize the look of the current design.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457200" marR="0">
              <a:lnSpc>
                <a:spcPct val="107000"/>
              </a:lnSpc>
              <a:spcBef>
                <a:spcPts val="0"/>
              </a:spcBef>
              <a:spcAft>
                <a:spcPts val="0"/>
              </a:spcAft>
            </a:pPr>
            <a:r>
              <a:rPr lang="en-US" sz="2000"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Calibri" panose="020F0502020204030204" pitchFamily="34" charset="0"/>
              <a:buChar char="-"/>
            </a:pPr>
            <a:r>
              <a:rPr lang="en-US" sz="2000" dirty="0">
                <a:latin typeface="Times New Roman" panose="02020603050405020304" pitchFamily="18" charset="0"/>
                <a:ea typeface="Calibri" panose="020F0502020204030204" pitchFamily="34" charset="0"/>
                <a:cs typeface="Arial" panose="020B0604020202020204" pitchFamily="34" charset="0"/>
              </a:rPr>
              <a:t>Customizes: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2000" dirty="0">
                <a:latin typeface="Times New Roman" panose="02020603050405020304" pitchFamily="18" charset="0"/>
                <a:ea typeface="Calibri" panose="020F0502020204030204" pitchFamily="34" charset="0"/>
                <a:cs typeface="Arial" panose="020B0604020202020204" pitchFamily="34" charset="0"/>
              </a:rPr>
              <a:t>Slide size: change the size of the slides in the presentation.</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mj-lt"/>
              <a:buAutoNum type="arabicPeriod"/>
            </a:pPr>
            <a:r>
              <a:rPr lang="en-US" sz="2000" dirty="0">
                <a:latin typeface="Times New Roman" panose="02020603050405020304" pitchFamily="18" charset="0"/>
                <a:ea typeface="Calibri" panose="020F0502020204030204" pitchFamily="34" charset="0"/>
                <a:cs typeface="Arial" panose="020B0604020202020204" pitchFamily="34" charset="0"/>
              </a:rPr>
              <a:t>Format Background: Fine-tune the formatting for your background or hide design elements from the current design.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72717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36072" y="869164"/>
            <a:ext cx="8839200" cy="4702826"/>
          </a:xfrm>
          <a:prstGeom prst="rect">
            <a:avLst/>
          </a:prstGeom>
        </p:spPr>
        <p:txBody>
          <a:bodyPr wrap="square">
            <a:spAutoFit/>
          </a:bodyPr>
          <a:lstStyle/>
          <a:p>
            <a:pPr>
              <a:lnSpc>
                <a:spcPct val="107000"/>
              </a:lnSpc>
            </a:pPr>
            <a:r>
              <a:rPr lang="en-US" sz="2000" dirty="0">
                <a:latin typeface="Times New Roman" panose="02020603050405020304" pitchFamily="18" charset="0"/>
                <a:ea typeface="Calibri" panose="020F0502020204030204" pitchFamily="34" charset="0"/>
                <a:cs typeface="Arial" panose="020B0604020202020204" pitchFamily="34" charset="0"/>
              </a:rPr>
              <a:t>Tool bar of Transition: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Calibri" panose="020F0502020204030204" pitchFamily="34" charset="0"/>
              <a:buChar char="-"/>
            </a:pPr>
            <a:r>
              <a:rPr lang="en-US" sz="2000" dirty="0">
                <a:latin typeface="Times New Roman" panose="02020603050405020304" pitchFamily="18" charset="0"/>
                <a:ea typeface="Calibri" panose="020F0502020204030204" pitchFamily="34" charset="0"/>
                <a:cs typeface="Arial" panose="020B0604020202020204" pitchFamily="34" charset="0"/>
              </a:rPr>
              <a:t>Preview: help you to play the transition to this slide.</a:t>
            </a:r>
            <a:endParaRPr lang="en-US" sz="1600" dirty="0">
              <a:latin typeface="Calibri" panose="020F0502020204030204" pitchFamily="34" charset="0"/>
              <a:ea typeface="Calibri" panose="020F0502020204030204" pitchFamily="34" charset="0"/>
              <a:cs typeface="Arial" panose="020B0604020202020204" pitchFamily="34" charset="0"/>
            </a:endParaRPr>
          </a:p>
          <a:p>
            <a:pPr marL="457200" marR="0">
              <a:lnSpc>
                <a:spcPct val="107000"/>
              </a:lnSpc>
              <a:spcBef>
                <a:spcPts val="0"/>
              </a:spcBef>
              <a:spcAft>
                <a:spcPts val="0"/>
              </a:spcAft>
            </a:pPr>
            <a:r>
              <a:rPr lang="en-US" sz="2000"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Calibri" panose="020F0502020204030204" pitchFamily="34" charset="0"/>
              <a:buChar char="-"/>
            </a:pPr>
            <a:r>
              <a:rPr lang="en-US" sz="2000" dirty="0">
                <a:latin typeface="Times New Roman" panose="02020603050405020304" pitchFamily="18" charset="0"/>
                <a:ea typeface="Calibri" panose="020F0502020204030204" pitchFamily="34" charset="0"/>
                <a:cs typeface="Arial" panose="020B0604020202020204" pitchFamily="34" charset="0"/>
              </a:rPr>
              <a:t>Transition to this Slide: help you to pick a special effect for your transition between the previous slide and this one.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457200" marR="0">
              <a:lnSpc>
                <a:spcPct val="107000"/>
              </a:lnSpc>
              <a:spcBef>
                <a:spcPts val="0"/>
              </a:spcBef>
              <a:spcAft>
                <a:spcPts val="0"/>
              </a:spcAft>
            </a:pPr>
            <a:r>
              <a:rPr lang="en-US" sz="2000"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Calibri" panose="020F0502020204030204" pitchFamily="34" charset="0"/>
              <a:buChar char="-"/>
            </a:pPr>
            <a:r>
              <a:rPr lang="en-US" sz="2000" dirty="0">
                <a:latin typeface="Times New Roman" panose="02020603050405020304" pitchFamily="18" charset="0"/>
                <a:ea typeface="Calibri" panose="020F0502020204030204" pitchFamily="34" charset="0"/>
                <a:cs typeface="Arial" panose="020B0604020202020204" pitchFamily="34" charset="0"/>
              </a:rPr>
              <a:t>Timing: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2000" dirty="0">
                <a:latin typeface="Times New Roman" panose="02020603050405020304" pitchFamily="18" charset="0"/>
                <a:ea typeface="Calibri" panose="020F0502020204030204" pitchFamily="34" charset="0"/>
                <a:cs typeface="Arial" panose="020B0604020202020204" pitchFamily="34" charset="0"/>
              </a:rPr>
              <a:t>Sound: help you to pick a sound to play during the transition from the previous slide to this one.</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2000" dirty="0">
                <a:latin typeface="Times New Roman" panose="02020603050405020304" pitchFamily="18" charset="0"/>
                <a:ea typeface="Calibri" panose="020F0502020204030204" pitchFamily="34" charset="0"/>
                <a:cs typeface="Arial" panose="020B0604020202020204" pitchFamily="34" charset="0"/>
              </a:rPr>
              <a:t>Duration: help you to specify the length of the transition.</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2000" dirty="0">
                <a:latin typeface="Times New Roman" panose="02020603050405020304" pitchFamily="18" charset="0"/>
                <a:ea typeface="Calibri" panose="020F0502020204030204" pitchFamily="34" charset="0"/>
                <a:cs typeface="Arial" panose="020B0604020202020204" pitchFamily="34" charset="0"/>
              </a:rPr>
              <a:t>Apply to All: help you to apply the current slide’s transition, effects, and timing settings to the entire presentation.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mj-lt"/>
              <a:buAutoNum type="arabicPeriod"/>
            </a:pPr>
            <a:r>
              <a:rPr lang="en-US" sz="2000" dirty="0">
                <a:latin typeface="Times New Roman" panose="02020603050405020304" pitchFamily="18" charset="0"/>
                <a:ea typeface="Calibri" panose="020F0502020204030204" pitchFamily="34" charset="0"/>
                <a:cs typeface="Arial" panose="020B0604020202020204" pitchFamily="34" charset="0"/>
              </a:rPr>
              <a:t>Advance slide: help you to select the moving option to the next slide for example (on Mouse Click) (After Specific time that you will determine)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96772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33055" y="1007710"/>
            <a:ext cx="8742218" cy="4373505"/>
          </a:xfrm>
          <a:prstGeom prst="rect">
            <a:avLst/>
          </a:prstGeom>
        </p:spPr>
        <p:txBody>
          <a:bodyPr wrap="square">
            <a:spAutoFit/>
          </a:bodyPr>
          <a:lstStyle/>
          <a:p>
            <a:pPr>
              <a:lnSpc>
                <a:spcPct val="107000"/>
              </a:lnSpc>
            </a:pPr>
            <a:r>
              <a:rPr lang="en-US" sz="2000" dirty="0">
                <a:latin typeface="Times New Roman" panose="02020603050405020304" pitchFamily="18" charset="0"/>
                <a:ea typeface="Calibri" panose="020F0502020204030204" pitchFamily="34" charset="0"/>
                <a:cs typeface="Arial" panose="020B0604020202020204" pitchFamily="34" charset="0"/>
              </a:rPr>
              <a:t>Tool bar of Animations: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Calibri" panose="020F0502020204030204" pitchFamily="34" charset="0"/>
              <a:buChar char="-"/>
            </a:pPr>
            <a:r>
              <a:rPr lang="en-US" sz="2000" dirty="0">
                <a:latin typeface="Times New Roman" panose="02020603050405020304" pitchFamily="18" charset="0"/>
                <a:ea typeface="Calibri" panose="020F0502020204030204" pitchFamily="34" charset="0"/>
                <a:cs typeface="Arial" panose="020B0604020202020204" pitchFamily="34" charset="0"/>
              </a:rPr>
              <a:t>Preview: help you to play the animations on this slide</a:t>
            </a:r>
            <a:endParaRPr lang="en-US" sz="1600" dirty="0">
              <a:latin typeface="Calibri" panose="020F0502020204030204" pitchFamily="34" charset="0"/>
              <a:ea typeface="Calibri" panose="020F0502020204030204" pitchFamily="34" charset="0"/>
              <a:cs typeface="Arial" panose="020B0604020202020204" pitchFamily="34" charset="0"/>
            </a:endParaRPr>
          </a:p>
          <a:p>
            <a:pPr marL="457200" marR="0">
              <a:lnSpc>
                <a:spcPct val="107000"/>
              </a:lnSpc>
              <a:spcBef>
                <a:spcPts val="0"/>
              </a:spcBef>
              <a:spcAft>
                <a:spcPts val="0"/>
              </a:spcAft>
            </a:pPr>
            <a:r>
              <a:rPr lang="en-US" sz="2000"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Calibri" panose="020F0502020204030204" pitchFamily="34" charset="0"/>
              <a:buChar char="-"/>
            </a:pPr>
            <a:r>
              <a:rPr lang="en-US" sz="2000" dirty="0">
                <a:latin typeface="Times New Roman" panose="02020603050405020304" pitchFamily="18" charset="0"/>
                <a:ea typeface="Calibri" panose="020F0502020204030204" pitchFamily="34" charset="0"/>
                <a:cs typeface="Arial" panose="020B0604020202020204" pitchFamily="34" charset="0"/>
              </a:rPr>
              <a:t>Animation: help you to pick an animation to apply to the selected objects on this slide.</a:t>
            </a:r>
            <a:endParaRPr lang="en-US" sz="1600" dirty="0">
              <a:latin typeface="Calibri" panose="020F0502020204030204" pitchFamily="34" charset="0"/>
              <a:ea typeface="Calibri" panose="020F0502020204030204" pitchFamily="34" charset="0"/>
              <a:cs typeface="Arial" panose="020B0604020202020204" pitchFamily="34" charset="0"/>
            </a:endParaRPr>
          </a:p>
          <a:p>
            <a:pPr marL="457200" marR="0">
              <a:lnSpc>
                <a:spcPct val="107000"/>
              </a:lnSpc>
              <a:spcBef>
                <a:spcPts val="0"/>
              </a:spcBef>
              <a:spcAft>
                <a:spcPts val="0"/>
              </a:spcAft>
            </a:pPr>
            <a:r>
              <a:rPr lang="en-US" sz="2000"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Calibri" panose="020F0502020204030204" pitchFamily="34" charset="0"/>
              <a:buChar char="-"/>
            </a:pPr>
            <a:r>
              <a:rPr lang="en-US" sz="2000" dirty="0">
                <a:latin typeface="Times New Roman" panose="02020603050405020304" pitchFamily="18" charset="0"/>
                <a:ea typeface="Calibri" panose="020F0502020204030204" pitchFamily="34" charset="0"/>
                <a:cs typeface="Arial" panose="020B0604020202020204" pitchFamily="34" charset="0"/>
              </a:rPr>
              <a:t>Timing:</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2000" dirty="0">
                <a:latin typeface="Times New Roman" panose="02020603050405020304" pitchFamily="18" charset="0"/>
                <a:ea typeface="Calibri" panose="020F0502020204030204" pitchFamily="34" charset="0"/>
                <a:cs typeface="Arial" panose="020B0604020202020204" pitchFamily="34" charset="0"/>
              </a:rPr>
              <a:t>Start: help you to pick the starting point of the selected object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000" dirty="0">
                <a:latin typeface="Times New Roman" panose="02020603050405020304" pitchFamily="18" charset="0"/>
                <a:ea typeface="Calibri" panose="020F0502020204030204" pitchFamily="34" charset="0"/>
                <a:cs typeface="Times New Roman" panose="02020603050405020304" pitchFamily="18" charset="0"/>
              </a:rPr>
              <a:t>On click</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000" dirty="0">
                <a:latin typeface="Times New Roman" panose="02020603050405020304" pitchFamily="18" charset="0"/>
                <a:ea typeface="Calibri" panose="020F0502020204030204" pitchFamily="34" charset="0"/>
                <a:cs typeface="Times New Roman" panose="02020603050405020304" pitchFamily="18" charset="0"/>
              </a:rPr>
              <a:t>With previous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000" dirty="0">
                <a:latin typeface="Times New Roman" panose="02020603050405020304" pitchFamily="18" charset="0"/>
                <a:ea typeface="Calibri" panose="020F0502020204030204" pitchFamily="34" charset="0"/>
                <a:cs typeface="Times New Roman" panose="02020603050405020304" pitchFamily="18" charset="0"/>
              </a:rPr>
              <a:t>After previous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000" dirty="0">
                <a:latin typeface="Times New Roman" panose="02020603050405020304" pitchFamily="18" charset="0"/>
                <a:ea typeface="Calibri" panose="020F0502020204030204" pitchFamily="34" charset="0"/>
                <a:cs typeface="Arial" panose="020B0604020202020204" pitchFamily="34" charset="0"/>
              </a:rPr>
              <a:t>Duration: help you to specify the length of an animation.</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mj-lt"/>
              <a:buAutoNum type="arabicPeriod"/>
            </a:pPr>
            <a:r>
              <a:rPr lang="en-US" sz="2000" dirty="0">
                <a:latin typeface="Times New Roman" panose="02020603050405020304" pitchFamily="18" charset="0"/>
                <a:ea typeface="Calibri" panose="020F0502020204030204" pitchFamily="34" charset="0"/>
                <a:cs typeface="Arial" panose="020B0604020202020204" pitchFamily="34" charset="0"/>
              </a:rPr>
              <a:t>Delay: help you to play the animation after a certain number of seconds.</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39384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62545" y="763746"/>
            <a:ext cx="7994073" cy="5229573"/>
          </a:xfrm>
          <a:prstGeom prst="rect">
            <a:avLst/>
          </a:prstGeom>
        </p:spPr>
        <p:txBody>
          <a:bodyPr wrap="square">
            <a:spAutoFit/>
          </a:bodyPr>
          <a:lstStyle/>
          <a:p>
            <a:pPr>
              <a:lnSpc>
                <a:spcPct val="107000"/>
              </a:lnSpc>
            </a:pPr>
            <a:r>
              <a:rPr lang="en-US" sz="2400" dirty="0">
                <a:latin typeface="Times New Roman" panose="02020603050405020304" pitchFamily="18" charset="0"/>
                <a:ea typeface="Calibri" panose="020F0502020204030204" pitchFamily="34" charset="0"/>
                <a:cs typeface="Arial" panose="020B0604020202020204" pitchFamily="34" charset="0"/>
              </a:rPr>
              <a:t>Tool bar of Slide Show:</a:t>
            </a:r>
            <a:endParaRPr lang="en-US"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Calibri" panose="020F0502020204030204" pitchFamily="34" charset="0"/>
              <a:buChar char="-"/>
            </a:pPr>
            <a:r>
              <a:rPr lang="en-US" sz="2400" dirty="0">
                <a:latin typeface="Times New Roman" panose="02020603050405020304" pitchFamily="18" charset="0"/>
                <a:ea typeface="Calibri" panose="020F0502020204030204" pitchFamily="34" charset="0"/>
                <a:cs typeface="Arial" panose="020B0604020202020204" pitchFamily="34" charset="0"/>
              </a:rPr>
              <a:t>Start Slide Show: </a:t>
            </a:r>
            <a:endParaRPr lang="en-US"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From Beginning (F5)</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From Current Slide (Shift + F5)</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Calibri" panose="020F0502020204030204" pitchFamily="34" charset="0"/>
              <a:buChar char="-"/>
            </a:pPr>
            <a:r>
              <a:rPr lang="en-US" sz="2400" dirty="0">
                <a:latin typeface="Times New Roman" panose="02020603050405020304" pitchFamily="18" charset="0"/>
                <a:ea typeface="Calibri" panose="020F0502020204030204" pitchFamily="34" charset="0"/>
                <a:cs typeface="Arial" panose="020B0604020202020204" pitchFamily="34" charset="0"/>
              </a:rPr>
              <a:t>Setup: </a:t>
            </a:r>
            <a:endParaRPr lang="en-US" dirty="0">
              <a:latin typeface="Calibri" panose="020F0502020204030204" pitchFamily="34" charset="0"/>
              <a:ea typeface="Calibri" panose="020F0502020204030204" pitchFamily="34" charset="0"/>
              <a:cs typeface="Arial" panose="020B0604020202020204" pitchFamily="34" charset="0"/>
            </a:endParaRPr>
          </a:p>
          <a:p>
            <a:pPr marL="457200" marR="0">
              <a:lnSpc>
                <a:spcPct val="107000"/>
              </a:lnSpc>
              <a:spcBef>
                <a:spcPts val="0"/>
              </a:spcBef>
              <a:spcAft>
                <a:spcPts val="0"/>
              </a:spcAft>
            </a:pPr>
            <a:r>
              <a:rPr lang="en-US" sz="2400" dirty="0">
                <a:latin typeface="Times New Roman" panose="02020603050405020304" pitchFamily="18" charset="0"/>
                <a:ea typeface="Calibri" panose="020F0502020204030204" pitchFamily="34" charset="0"/>
                <a:cs typeface="Arial" panose="020B0604020202020204" pitchFamily="34" charset="0"/>
              </a:rPr>
              <a:t>Hide Slide: help you to hide the current slide so that it will not appear when you are presenting. </a:t>
            </a:r>
            <a:endParaRPr lang="en-US" dirty="0">
              <a:latin typeface="Calibri" panose="020F0502020204030204" pitchFamily="34" charset="0"/>
              <a:ea typeface="Calibri" panose="020F0502020204030204" pitchFamily="34" charset="0"/>
              <a:cs typeface="Arial" panose="020B0604020202020204" pitchFamily="34" charset="0"/>
            </a:endParaRPr>
          </a:p>
          <a:p>
            <a:pPr marL="457200" marR="0">
              <a:lnSpc>
                <a:spcPct val="107000"/>
              </a:lnSpc>
              <a:spcBef>
                <a:spcPts val="0"/>
              </a:spcBef>
              <a:spcAft>
                <a:spcPts val="0"/>
              </a:spcAft>
            </a:pP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US" dirty="0">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sz="2400" dirty="0">
                <a:latin typeface="Times New Roman" panose="02020603050405020304" pitchFamily="18" charset="0"/>
                <a:ea typeface="Calibri" panose="020F0502020204030204" pitchFamily="34" charset="0"/>
                <a:cs typeface="Arial" panose="020B0604020202020204" pitchFamily="34" charset="0"/>
              </a:rPr>
              <a:t>Tool bars of Review and View are almost the same as Microsoft office Word Program. </a:t>
            </a:r>
            <a:endParaRPr lang="en-US" dirty="0">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US"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2400" dirty="0">
                <a:latin typeface="Times New Roman" panose="02020603050405020304" pitchFamily="18" charset="0"/>
                <a:ea typeface="Calibri" panose="020F0502020204030204" pitchFamily="34" charset="0"/>
                <a:cs typeface="Arial" panose="020B0604020202020204" pitchFamily="34" charset="0"/>
              </a:rPr>
              <a:t>There is no </a:t>
            </a:r>
            <a:r>
              <a:rPr lang="en-US" sz="2400" dirty="0" err="1">
                <a:latin typeface="Times New Roman" panose="02020603050405020304" pitchFamily="18" charset="0"/>
                <a:ea typeface="Calibri" panose="020F0502020204030204" pitchFamily="34" charset="0"/>
                <a:cs typeface="Arial" panose="020B0604020202020204" pitchFamily="34" charset="0"/>
              </a:rPr>
              <a:t>Pag</a:t>
            </a:r>
            <a:r>
              <a:rPr lang="en-US" sz="2400" dirty="0">
                <a:latin typeface="Times New Roman" panose="02020603050405020304" pitchFamily="18" charset="0"/>
                <a:ea typeface="Calibri" panose="020F0502020204030204" pitchFamily="34" charset="0"/>
                <a:cs typeface="Arial" panose="020B0604020202020204" pitchFamily="34" charset="0"/>
              </a:rPr>
              <a:t> Layout tool bar in the Microsoft office Power Point.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66376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1025" y="149352"/>
            <a:ext cx="10058400" cy="3566160"/>
          </a:xfrm>
        </p:spPr>
        <p:txBody>
          <a:bodyPr/>
          <a:lstStyle/>
          <a:p>
            <a:r>
              <a:rPr lang="en-US" dirty="0" smtClean="0"/>
              <a:t>Practical Laboratory Part </a:t>
            </a:r>
            <a:endParaRPr lang="en-US" dirty="0"/>
          </a:p>
        </p:txBody>
      </p:sp>
    </p:spTree>
    <p:extLst>
      <p:ext uri="{BB962C8B-B14F-4D97-AF65-F5344CB8AC3E}">
        <p14:creationId xmlns:p14="http://schemas.microsoft.com/office/powerpoint/2010/main" val="143927463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132</TotalTime>
  <Words>165</Words>
  <Application>Microsoft Office PowerPoint</Application>
  <PresentationFormat>Widescreen</PresentationFormat>
  <Paragraphs>61</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Symbol</vt:lpstr>
      <vt:lpstr>Times New Roman</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Practical Laboratory Part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wurod mohamed</dc:creator>
  <cp:lastModifiedBy>wurod mohamed</cp:lastModifiedBy>
  <cp:revision>16</cp:revision>
  <dcterms:created xsi:type="dcterms:W3CDTF">2018-11-11T05:21:12Z</dcterms:created>
  <dcterms:modified xsi:type="dcterms:W3CDTF">2018-11-11T07:50:05Z</dcterms:modified>
</cp:coreProperties>
</file>